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17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EB5C-0C59-43ED-ABFE-9AC13165C7F8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23F7E-E7EF-44A6-A95C-3BFA4D43A2D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6518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534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0960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701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0308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400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41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2467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7093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9641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20653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1519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09733-8401-4EA8-AA7F-E979416988CD}" type="datetimeFigureOut">
              <a:rPr lang="sv-SE" smtClean="0"/>
              <a:t>2015-09-14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27DC-0ED8-422E-8127-8338471BE4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1090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ruta 16"/>
          <p:cNvSpPr txBox="1"/>
          <p:nvPr/>
        </p:nvSpPr>
        <p:spPr>
          <a:xfrm>
            <a:off x="1763688" y="188640"/>
            <a:ext cx="52565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Swedish Customs </a:t>
            </a:r>
            <a:r>
              <a:rPr lang="en-US" sz="1100" smtClean="0"/>
              <a:t>TEST </a:t>
            </a:r>
            <a:r>
              <a:rPr lang="en-US" sz="1100"/>
              <a:t>CA 0.1</a:t>
            </a:r>
            <a:endParaRPr lang="sv-SE" sz="1100"/>
          </a:p>
        </p:txBody>
      </p:sp>
      <p:sp>
        <p:nvSpPr>
          <p:cNvPr id="20" name="textruta 19"/>
          <p:cNvSpPr txBox="1"/>
          <p:nvPr/>
        </p:nvSpPr>
        <p:spPr>
          <a:xfrm>
            <a:off x="4499990" y="4725144"/>
            <a:ext cx="3232043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subject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countryName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= SE</a:t>
            </a: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organizationName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= Tullverket</a:t>
            </a: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organizationalUnitName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= Swedish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Customs</a:t>
            </a:r>
            <a:endParaRPr lang="sv-SE" sz="500" dirty="0">
              <a:solidFill>
                <a:schemeClr val="bg1">
                  <a:lumMod val="6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serialNumber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= SE2021000969</a:t>
            </a: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commonName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= Test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certificate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for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signature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validation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tests</a:t>
            </a:r>
          </a:p>
          <a:p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issuer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countryName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= SE</a:t>
            </a: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organizationName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= Tullverket</a:t>
            </a: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organizationalUnitName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= Swedish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Customs</a:t>
            </a:r>
            <a:endParaRPr lang="sv-SE" sz="500" dirty="0">
              <a:solidFill>
                <a:schemeClr val="bg1">
                  <a:lumMod val="6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organizationalUnitName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= TEST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Internal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Intermediate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Certificate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Authority</a:t>
            </a:r>
            <a:endParaRPr lang="sv-SE" sz="500" dirty="0">
              <a:solidFill>
                <a:schemeClr val="bg1">
                  <a:lumMod val="6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organizationalUnitName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= For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testing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purposes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only</a:t>
            </a:r>
            <a:endParaRPr lang="sv-SE" sz="500" dirty="0">
              <a:solidFill>
                <a:schemeClr val="bg1">
                  <a:lumMod val="6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serialNumber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= SE2021000969</a:t>
            </a: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commonName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= Swedish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Customs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TEST </a:t>
            </a:r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Internal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CA 0.1</a:t>
            </a:r>
          </a:p>
          <a:p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notBefore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=Sep 14 07:23:25 2015 GMT</a:t>
            </a:r>
          </a:p>
          <a:p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notAfter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=Sep 14 07:23:25 2035 GMT</a:t>
            </a:r>
          </a:p>
          <a:p>
            <a:r>
              <a:rPr lang="sv-SE" sz="5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serial</a:t>
            </a:r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=76731F1F133F793C6E36649A91334721</a:t>
            </a:r>
          </a:p>
          <a:p>
            <a:r>
              <a:rPr lang="sv-SE" sz="5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SHA1 Fingerprint=A0:6C:AC:97:8D:A7:5A:70:78:99:25:F9:CC:BE:09:91:A4:BE:2B:09</a:t>
            </a:r>
          </a:p>
        </p:txBody>
      </p:sp>
      <p:sp>
        <p:nvSpPr>
          <p:cNvPr id="26" name="textruta 25"/>
          <p:cNvSpPr txBox="1"/>
          <p:nvPr/>
        </p:nvSpPr>
        <p:spPr>
          <a:xfrm>
            <a:off x="4499990" y="2715066"/>
            <a:ext cx="3232043" cy="155427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subject= 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countryName               = SE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organizationName          = Tullverket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Swedish Customs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TEST Internal Intermediate Certificate Authority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For testing purposes only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serialNumber              = SE2021000969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commonName                = Swedish Customs TEST Internal CA 0.1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issuer= 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countryName               = SE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organizationName          = Tullverket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Swedish Customs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TEST Root Certificate Authority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serialNumber              = SE2021000969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commonName                = Swedish Customs TEST Root CA 0.1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notBefore=Sep 14 07:23:24 2015 GMT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notAfter=Sep 14 07:23:24 2035 GMT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serial=B1B0696DD95D43AFEDE7A798543044D7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SHA1 Fingerprint=ED:AB:F1:4A:00:AC:E1:A3:F9:A5:EB:C1:8A:46:EA:1D:A0:6E:36:36</a:t>
            </a:r>
          </a:p>
        </p:txBody>
      </p:sp>
      <p:cxnSp>
        <p:nvCxnSpPr>
          <p:cNvPr id="69" name="Rak pil 68"/>
          <p:cNvCxnSpPr>
            <a:stCxn id="20" idx="0"/>
            <a:endCxn id="26" idx="2"/>
          </p:cNvCxnSpPr>
          <p:nvPr/>
        </p:nvCxnSpPr>
        <p:spPr>
          <a:xfrm flipV="1">
            <a:off x="6116012" y="4269338"/>
            <a:ext cx="0" cy="4558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ruta 70"/>
          <p:cNvSpPr txBox="1"/>
          <p:nvPr/>
        </p:nvSpPr>
        <p:spPr>
          <a:xfrm>
            <a:off x="2539850" y="764704"/>
            <a:ext cx="3704253" cy="147732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subject= 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countryName               = SE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organizationName          = Tullverket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Swedish Customs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TEST Root Certificate Authority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serialNumber              = SE2021000969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commonName                = Swedish Customs TEST Root CA 0.1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issuer= 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countryName               = SE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organizationName          = Tullverket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Swedish Customs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TEST Root Certificate Authority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serialNumber              = SE2021000969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commonName                = Swedish Customs TEST Root CA 0.1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notBefore=Sep 14 07:23:22 2015 GMT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notAfter=Sep 14 07:23:22 2035 GMT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serial=8E76B5668CD1E639134754593E9B9E09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SHA1 Fingerprint=9A:B8:7A:08:D2:40:E1:7C:FA:2C:5F:3D:71:42:96:5C:BC:71:89:66</a:t>
            </a:r>
            <a:endParaRPr lang="sv-SE" sz="5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08" name="Rak pil 107"/>
          <p:cNvCxnSpPr>
            <a:stCxn id="26" idx="0"/>
            <a:endCxn id="71" idx="2"/>
          </p:cNvCxnSpPr>
          <p:nvPr/>
        </p:nvCxnSpPr>
        <p:spPr>
          <a:xfrm flipH="1" flipV="1">
            <a:off x="4391977" y="2242032"/>
            <a:ext cx="1724035" cy="4730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ruta 32"/>
          <p:cNvSpPr txBox="1"/>
          <p:nvPr/>
        </p:nvSpPr>
        <p:spPr>
          <a:xfrm>
            <a:off x="1108760" y="2715066"/>
            <a:ext cx="3168351" cy="155427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subject= 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countryName               = SE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organizationName          = Tullverket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Swedish Customs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TEST Public Intermediate Certificate Authority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For testing purposes only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serialNumber              = SE2021000969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commonName                = Swedish Customs TEST Public CA 0.1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issuer= 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countryName               = SE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organizationName          = Tullverket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Swedish Customs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TEST Root Certificate Authority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serialNumber              = SE2021000969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    commonName                = Swedish Customs TEST Root CA 0.1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notBefore=Sep 14 07:23:23 2015 GMT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notAfter=Sep 14 07:23:23 2035 GMT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serial=DE43DA6EF65CA1F345CCCCA5130D1486</a:t>
            </a:r>
          </a:p>
          <a:p>
            <a:r>
              <a:rPr lang="sv-SE" sz="500">
                <a:latin typeface="Courier New" panose="02070309020205020404" pitchFamily="49" charset="0"/>
                <a:cs typeface="Courier New" panose="02070309020205020404" pitchFamily="49" charset="0"/>
              </a:rPr>
              <a:t>SHA1 Fingerprint=02:B4:15:F6:6F:D4:BC:18:3B:8B:7F:C0:75:C4:18:6A:AF:11:58:03</a:t>
            </a:r>
          </a:p>
        </p:txBody>
      </p:sp>
      <p:cxnSp>
        <p:nvCxnSpPr>
          <p:cNvPr id="35" name="Rak pil 34"/>
          <p:cNvCxnSpPr>
            <a:stCxn id="33" idx="0"/>
            <a:endCxn id="71" idx="2"/>
          </p:cNvCxnSpPr>
          <p:nvPr/>
        </p:nvCxnSpPr>
        <p:spPr>
          <a:xfrm flipV="1">
            <a:off x="2692936" y="2242032"/>
            <a:ext cx="1699041" cy="4730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ak pil 41"/>
          <p:cNvCxnSpPr>
            <a:stCxn id="62" idx="0"/>
            <a:endCxn id="33" idx="2"/>
          </p:cNvCxnSpPr>
          <p:nvPr/>
        </p:nvCxnSpPr>
        <p:spPr>
          <a:xfrm flipV="1">
            <a:off x="2692936" y="4269338"/>
            <a:ext cx="0" cy="4558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ruta 61"/>
          <p:cNvSpPr txBox="1"/>
          <p:nvPr/>
        </p:nvSpPr>
        <p:spPr>
          <a:xfrm>
            <a:off x="1108760" y="4725144"/>
            <a:ext cx="3168352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subject= 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countryName               = SE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organizationName          = Testf\F6retag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IT department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serialNumber              = SE9999999999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commonName                = Test company for signature validation tests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issuer= 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countryName               = SE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organizationName          = Tullverket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Swedish Customs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TEST Public Intermediate Certificate Authority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organizationalUnitName    = For testing purposes only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serialNumber              = SE2021000969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    commonName                = Swedish Customs TEST Public CA 0.1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notBefore=Sep 14 07:23:24 2015 GMT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notAfter=Sep 14 07:23:24 2035 GMT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serial=1386C7B8DBBE52CE4485AA382A7095B5</a:t>
            </a:r>
          </a:p>
          <a:p>
            <a:r>
              <a:rPr lang="sv-SE" sz="500" smtClean="0">
                <a:latin typeface="Courier New" panose="02070309020205020404" pitchFamily="49" charset="0"/>
                <a:cs typeface="Courier New" panose="02070309020205020404" pitchFamily="49" charset="0"/>
              </a:rPr>
              <a:t>SHA1 Fingerprint=55:9A:40:A7:C4:FB:66:67:BB:03:91:E4:D0:37:76:17:C3:48:41:A2</a:t>
            </a:r>
            <a:endParaRPr lang="sv-SE" sz="5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9" name="textruta 108"/>
          <p:cNvSpPr txBox="1"/>
          <p:nvPr/>
        </p:nvSpPr>
        <p:spPr>
          <a:xfrm>
            <a:off x="2539850" y="503094"/>
            <a:ext cx="13840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mtClean="0"/>
              <a:t>TESTRootCA0.1.crt</a:t>
            </a:r>
          </a:p>
        </p:txBody>
      </p:sp>
      <p:sp>
        <p:nvSpPr>
          <p:cNvPr id="110" name="textruta 109"/>
          <p:cNvSpPr txBox="1"/>
          <p:nvPr/>
        </p:nvSpPr>
        <p:spPr>
          <a:xfrm>
            <a:off x="1108760" y="2447963"/>
            <a:ext cx="13840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TESTPublicCA0.1.crt</a:t>
            </a:r>
            <a:endParaRPr lang="en-US" sz="1100" smtClean="0"/>
          </a:p>
        </p:txBody>
      </p:sp>
      <p:sp>
        <p:nvSpPr>
          <p:cNvPr id="111" name="textruta 110"/>
          <p:cNvSpPr txBox="1"/>
          <p:nvPr/>
        </p:nvSpPr>
        <p:spPr>
          <a:xfrm>
            <a:off x="6244103" y="2447963"/>
            <a:ext cx="14861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mtClean="0"/>
              <a:t>TESTInternalCA0.1.crt</a:t>
            </a:r>
          </a:p>
        </p:txBody>
      </p:sp>
      <p:sp>
        <p:nvSpPr>
          <p:cNvPr id="113" name="textruta 112"/>
          <p:cNvSpPr txBox="1"/>
          <p:nvPr/>
        </p:nvSpPr>
        <p:spPr>
          <a:xfrm>
            <a:off x="1108760" y="4458041"/>
            <a:ext cx="13840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t</a:t>
            </a:r>
            <a:r>
              <a:rPr lang="en-US" sz="1100" smtClean="0"/>
              <a:t>estcompany.crt</a:t>
            </a:r>
          </a:p>
        </p:txBody>
      </p:sp>
      <p:sp>
        <p:nvSpPr>
          <p:cNvPr id="114" name="textruta 113"/>
          <p:cNvSpPr txBox="1"/>
          <p:nvPr/>
        </p:nvSpPr>
        <p:spPr>
          <a:xfrm>
            <a:off x="2893034" y="4458041"/>
            <a:ext cx="13840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mtClean="0"/>
              <a:t>testcompany.key</a:t>
            </a:r>
          </a:p>
        </p:txBody>
      </p:sp>
    </p:spTree>
    <p:extLst>
      <p:ext uri="{BB962C8B-B14F-4D97-AF65-F5344CB8AC3E}">
        <p14:creationId xmlns:p14="http://schemas.microsoft.com/office/powerpoint/2010/main" val="241684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443</Words>
  <Application>Microsoft Office PowerPoint</Application>
  <PresentationFormat>Bildspel på skärmen (4:3)</PresentationFormat>
  <Paragraphs>98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2" baseType="lpstr">
      <vt:lpstr>Office-tema</vt:lpstr>
      <vt:lpstr>PowerPoint-presentation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2015-09-14T13:12:28Z</dcterms:created>
  <dcterms:modified xsi:type="dcterms:W3CDTF">2015-09-14T13:33:07Z</dcterms:modified>
</cp:coreProperties>
</file>