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39" d="100"/>
          <a:sy n="139" d="100"/>
        </p:scale>
        <p:origin x="-1752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95EB5C-0C59-43ED-ABFE-9AC13165C7F8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8823F7E-E7EF-44A6-A95C-3BFA4D43A2D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8365188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Underrubrik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sv-SE" smtClean="0"/>
              <a:t>Klicka här för att ändra format på underrubrik i bakgrunden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185343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4909607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8770136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420308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054009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innehålls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innehåll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206415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5" name="Platshållare för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6" name="Platshållare för innehåll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7" name="Platshållare fö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8" name="Platshållare för sidfo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5246711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4" name="Platshållare för sidfo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5709362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3" name="Platshållare för sidfo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1964158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ehåll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3206531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bild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5015198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209733-8401-4EA8-AA7F-E979416988CD}" type="datetimeFigureOut">
              <a:rPr lang="sv-SE" smtClean="0"/>
              <a:t>2015-09-14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5327DC-0ED8-422E-8127-8338471BE489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110907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textruta 16"/>
          <p:cNvSpPr txBox="1"/>
          <p:nvPr/>
        </p:nvSpPr>
        <p:spPr>
          <a:xfrm>
            <a:off x="1763688" y="188640"/>
            <a:ext cx="525658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/>
              <a:t>Swedish Customs </a:t>
            </a:r>
            <a:r>
              <a:rPr lang="en-US" sz="1100" smtClean="0"/>
              <a:t>TEST </a:t>
            </a:r>
            <a:r>
              <a:rPr lang="en-US" sz="1100"/>
              <a:t>CA 0.1</a:t>
            </a:r>
            <a:endParaRPr lang="sv-SE" sz="1100"/>
          </a:p>
        </p:txBody>
      </p:sp>
      <p:sp>
        <p:nvSpPr>
          <p:cNvPr id="20" name="textruta 19"/>
          <p:cNvSpPr txBox="1"/>
          <p:nvPr/>
        </p:nvSpPr>
        <p:spPr>
          <a:xfrm>
            <a:off x="4499990" y="4725144"/>
            <a:ext cx="3232043" cy="147732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subject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 </a:t>
            </a: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countryName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           = SE</a:t>
            </a: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organizationName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      = Tullverket</a:t>
            </a: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organizationalUnitName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= Swedish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Customs</a:t>
            </a:r>
            <a:endParaRPr lang="sv-SE" sz="500" dirty="0">
              <a:solidFill>
                <a:schemeClr val="bg1">
                  <a:lumMod val="65000"/>
                </a:schemeClr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serialNumber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          = SE2021000969</a:t>
            </a: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commonName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            = Test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certificate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for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signature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validation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tests</a:t>
            </a:r>
          </a:p>
          <a:p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issuer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 </a:t>
            </a: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countryName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           = SE</a:t>
            </a: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organizationName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      = Tullverket</a:t>
            </a: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organizationalUnitName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= Swedish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Customs</a:t>
            </a:r>
            <a:endParaRPr lang="sv-SE" sz="500" dirty="0">
              <a:solidFill>
                <a:schemeClr val="bg1">
                  <a:lumMod val="65000"/>
                </a:schemeClr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organizationalUnitName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= TEST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Internal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Intermediate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Certificate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Authority</a:t>
            </a:r>
            <a:endParaRPr lang="sv-SE" sz="500" dirty="0">
              <a:solidFill>
                <a:schemeClr val="bg1">
                  <a:lumMod val="65000"/>
                </a:schemeClr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organizationalUnitName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= For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testing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purposes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only</a:t>
            </a:r>
            <a:endParaRPr lang="sv-SE" sz="500" dirty="0">
              <a:solidFill>
                <a:schemeClr val="bg1">
                  <a:lumMod val="65000"/>
                </a:schemeClr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serialNumber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          = SE2021000969</a:t>
            </a: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commonName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             = Swedish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Customs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TEST </a:t>
            </a:r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Internal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CA 0.1</a:t>
            </a:r>
          </a:p>
          <a:p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notBefore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=Sep 14 07:23:25 2015 GMT</a:t>
            </a:r>
          </a:p>
          <a:p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notAfter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=Sep 14 07:23:25 2035 GMT</a:t>
            </a:r>
          </a:p>
          <a:p>
            <a:r>
              <a:rPr lang="sv-SE" sz="500" dirty="0" err="1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serial</a:t>
            </a:r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=76731F1F133F793C6E36649A91334721</a:t>
            </a:r>
          </a:p>
          <a:p>
            <a:r>
              <a:rPr lang="sv-SE" sz="500" dirty="0">
                <a:solidFill>
                  <a:schemeClr val="bg1">
                    <a:lumMod val="65000"/>
                  </a:schemeClr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SHA1 Fingerprint=A0:6C:AC:97:8D:A7:5A:70:78:99:25:F9:CC:BE:09:91:A4:BE:2B:09</a:t>
            </a:r>
          </a:p>
        </p:txBody>
      </p:sp>
      <p:sp>
        <p:nvSpPr>
          <p:cNvPr id="26" name="textruta 25"/>
          <p:cNvSpPr txBox="1"/>
          <p:nvPr/>
        </p:nvSpPr>
        <p:spPr>
          <a:xfrm>
            <a:off x="4499990" y="2715066"/>
            <a:ext cx="3232043" cy="1554272"/>
          </a:xfrm>
          <a:prstGeom prst="rect">
            <a:avLst/>
          </a:prstGeom>
          <a:noFill/>
          <a:ln w="25400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subject= 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countryName               = SE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organizationName          = Tullverket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Swedish Customs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TEST Internal Intermediate Certificate Authority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For testing purposes only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serialNumber              = SE2021000969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commonName                = Swedish Customs TEST Internal CA 0.1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issuer= 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countryName               = SE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organizationName          = Tullverket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Swedish Customs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TEST Root Certificate Authority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serialNumber              = SE2021000969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commonName                = Swedish Customs TEST Root CA 0.1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notBefore=Sep 14 07:23:24 2015 GMT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notAfter=Sep 14 07:23:24 2035 GMT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serial=B1B0696DD95D43AFEDE7A798543044D7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SHA1 Fingerprint=ED:AB:F1:4A:00:AC:E1:A3:F9:A5:EB:C1:8A:46:EA:1D:A0:6E:36:36</a:t>
            </a:r>
          </a:p>
        </p:txBody>
      </p:sp>
      <p:cxnSp>
        <p:nvCxnSpPr>
          <p:cNvPr id="69" name="Rak pil 68"/>
          <p:cNvCxnSpPr>
            <a:stCxn id="20" idx="0"/>
            <a:endCxn id="26" idx="2"/>
          </p:cNvCxnSpPr>
          <p:nvPr/>
        </p:nvCxnSpPr>
        <p:spPr>
          <a:xfrm flipV="1">
            <a:off x="6116012" y="4269338"/>
            <a:ext cx="0" cy="45580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ruta 70"/>
          <p:cNvSpPr txBox="1"/>
          <p:nvPr/>
        </p:nvSpPr>
        <p:spPr>
          <a:xfrm>
            <a:off x="2539850" y="764704"/>
            <a:ext cx="3704253" cy="1477328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subject= 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countryName               = SE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organizationName          = Tullverket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Swedish Customs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TEST Root Certificate Authority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serialNumber              = SE2021000969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commonName                = Swedish Customs TEST Root CA 0.1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issuer= 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countryName               = SE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organizationName          = Tullverket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Swedish Customs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TEST Root Certificate Authority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serialNumber              = SE2021000969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commonName                = Swedish Customs TEST Root CA 0.1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notBefore=Sep 14 07:23:22 2015 GMT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notAfter=Sep 14 07:23:22 2035 GMT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serial=8E76B5668CD1E639134754593E9B9E09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SHA1 Fingerprint=9A:B8:7A:08:D2:40:E1:7C:FA:2C:5F:3D:71:42:96:5C:BC:71:89:66</a:t>
            </a:r>
            <a:endParaRPr lang="sv-SE" sz="50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cxnSp>
        <p:nvCxnSpPr>
          <p:cNvPr id="108" name="Rak pil 107"/>
          <p:cNvCxnSpPr>
            <a:stCxn id="26" idx="0"/>
            <a:endCxn id="71" idx="2"/>
          </p:cNvCxnSpPr>
          <p:nvPr/>
        </p:nvCxnSpPr>
        <p:spPr>
          <a:xfrm flipH="1" flipV="1">
            <a:off x="4391977" y="2242032"/>
            <a:ext cx="1724035" cy="47303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ruta 32"/>
          <p:cNvSpPr txBox="1"/>
          <p:nvPr/>
        </p:nvSpPr>
        <p:spPr>
          <a:xfrm>
            <a:off x="1108760" y="2715066"/>
            <a:ext cx="3168351" cy="1554272"/>
          </a:xfrm>
          <a:prstGeom prst="rect">
            <a:avLst/>
          </a:prstGeom>
          <a:noFill/>
          <a:ln w="25400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subject= 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countryName               = SE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organizationName          = Tullverket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Swedish Customs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TEST Public Intermediate Certificate Authority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For testing purposes only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serialNumber              = SE2021000969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commonName                = Swedish Customs TEST Public CA 0.1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issuer= 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countryName               = SE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organizationName          = Tullverket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Swedish Customs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TEST Root Certificate Authority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serialNumber              = SE2021000969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    commonName                = Swedish Customs TEST Root CA 0.1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notBefore=Sep 14 07:23:23 2015 GMT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notAfter=Sep 14 07:23:23 2035 GMT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serial=DE43DA6EF65CA1F345CCCCA5130D1486</a:t>
            </a:r>
          </a:p>
          <a:p>
            <a:r>
              <a:rPr lang="sv-SE" sz="500">
                <a:latin typeface="Courier New" panose="02070309020205020404" pitchFamily="49" charset="0"/>
                <a:cs typeface="Courier New" panose="02070309020205020404" pitchFamily="49" charset="0"/>
              </a:rPr>
              <a:t>SHA1 Fingerprint=02:B4:15:F6:6F:D4:BC:18:3B:8B:7F:C0:75:C4:18:6A:AF:11:58:03</a:t>
            </a:r>
          </a:p>
        </p:txBody>
      </p:sp>
      <p:cxnSp>
        <p:nvCxnSpPr>
          <p:cNvPr id="35" name="Rak pil 34"/>
          <p:cNvCxnSpPr>
            <a:stCxn id="33" idx="0"/>
            <a:endCxn id="71" idx="2"/>
          </p:cNvCxnSpPr>
          <p:nvPr/>
        </p:nvCxnSpPr>
        <p:spPr>
          <a:xfrm flipV="1">
            <a:off x="2692936" y="2242032"/>
            <a:ext cx="1699041" cy="47303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Rak pil 41"/>
          <p:cNvCxnSpPr>
            <a:stCxn id="62" idx="0"/>
            <a:endCxn id="33" idx="2"/>
          </p:cNvCxnSpPr>
          <p:nvPr/>
        </p:nvCxnSpPr>
        <p:spPr>
          <a:xfrm flipV="1">
            <a:off x="2692936" y="4269338"/>
            <a:ext cx="0" cy="45580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ruta 61"/>
          <p:cNvSpPr txBox="1"/>
          <p:nvPr/>
        </p:nvSpPr>
        <p:spPr>
          <a:xfrm>
            <a:off x="1108760" y="4725144"/>
            <a:ext cx="3168352" cy="147732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subject= 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countryName               = SE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organizationName          = Testf\F6retag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IT department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serialNumber              = SE9999999999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commonName                = Test company for signature validation tests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issuer= 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countryName               = SE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organizationName          = Tullverket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Swedish Customs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TEST Public Intermediate Certificate Authority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organizationalUnitName    = For testing purposes only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serialNumber              = SE2021000969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    commonName                = Swedish Customs TEST Public CA 0.1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notBefore=Sep 14 07:23:24 2015 GMT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notAfter=Sep 14 07:23:24 2035 GMT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serial=1386C7B8DBBE52CE4485AA382A7095B5</a:t>
            </a:r>
          </a:p>
          <a:p>
            <a:r>
              <a:rPr lang="sv-SE" sz="500" smtClean="0">
                <a:latin typeface="Courier New" panose="02070309020205020404" pitchFamily="49" charset="0"/>
                <a:cs typeface="Courier New" panose="02070309020205020404" pitchFamily="49" charset="0"/>
              </a:rPr>
              <a:t>SHA1 Fingerprint=55:9A:40:A7:C4:FB:66:67:BB:03:91:E4:D0:37:76:17:C3:48:41:A2</a:t>
            </a:r>
            <a:endParaRPr lang="sv-SE" sz="50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109" name="textruta 108"/>
          <p:cNvSpPr txBox="1"/>
          <p:nvPr/>
        </p:nvSpPr>
        <p:spPr>
          <a:xfrm>
            <a:off x="2539850" y="503094"/>
            <a:ext cx="13840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smtClean="0"/>
              <a:t>TESTRootCA0.1.crt</a:t>
            </a:r>
          </a:p>
        </p:txBody>
      </p:sp>
      <p:sp>
        <p:nvSpPr>
          <p:cNvPr id="110" name="textruta 109"/>
          <p:cNvSpPr txBox="1"/>
          <p:nvPr/>
        </p:nvSpPr>
        <p:spPr>
          <a:xfrm>
            <a:off x="1108760" y="2447963"/>
            <a:ext cx="13840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/>
              <a:t>TESTPublicCA0.1.crt</a:t>
            </a:r>
            <a:endParaRPr lang="en-US" sz="1100" smtClean="0"/>
          </a:p>
        </p:txBody>
      </p:sp>
      <p:sp>
        <p:nvSpPr>
          <p:cNvPr id="111" name="textruta 110"/>
          <p:cNvSpPr txBox="1"/>
          <p:nvPr/>
        </p:nvSpPr>
        <p:spPr>
          <a:xfrm>
            <a:off x="6244103" y="2447963"/>
            <a:ext cx="148612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smtClean="0"/>
              <a:t>TESTInternalCA0.1.crt</a:t>
            </a:r>
          </a:p>
        </p:txBody>
      </p:sp>
      <p:sp>
        <p:nvSpPr>
          <p:cNvPr id="113" name="textruta 112"/>
          <p:cNvSpPr txBox="1"/>
          <p:nvPr/>
        </p:nvSpPr>
        <p:spPr>
          <a:xfrm>
            <a:off x="1108760" y="4458041"/>
            <a:ext cx="13840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/>
              <a:t>t</a:t>
            </a:r>
            <a:r>
              <a:rPr lang="en-US" sz="1100" smtClean="0"/>
              <a:t>estcompany.crt</a:t>
            </a:r>
          </a:p>
        </p:txBody>
      </p:sp>
      <p:sp>
        <p:nvSpPr>
          <p:cNvPr id="114" name="textruta 113"/>
          <p:cNvSpPr txBox="1"/>
          <p:nvPr/>
        </p:nvSpPr>
        <p:spPr>
          <a:xfrm>
            <a:off x="2893034" y="4458041"/>
            <a:ext cx="13840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smtClean="0"/>
              <a:t>testcompany.key</a:t>
            </a:r>
          </a:p>
        </p:txBody>
      </p:sp>
    </p:spTree>
    <p:extLst>
      <p:ext uri="{BB962C8B-B14F-4D97-AF65-F5344CB8AC3E}">
        <p14:creationId xmlns:p14="http://schemas.microsoft.com/office/powerpoint/2010/main" val="2416842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443</Words>
  <Application>Microsoft Office PowerPoint</Application>
  <PresentationFormat>Bildspel på skärmen (4:3)</PresentationFormat>
  <Paragraphs>98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Bildrubriker</vt:lpstr>
      </vt:variant>
      <vt:variant>
        <vt:i4>1</vt:i4>
      </vt:variant>
    </vt:vector>
  </HeadingPairs>
  <TitlesOfParts>
    <vt:vector size="2" baseType="lpstr">
      <vt:lpstr>Office-tema</vt:lpstr>
      <vt:lpstr>PowerPoint-presentation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2015-09-14T13:12:28Z</dcterms:created>
  <dcterms:modified xsi:type="dcterms:W3CDTF">2015-09-14T13:33:07Z</dcterms:modified>
</cp:coreProperties>
</file>

<file path=docProps/thumbnail.jpeg>
</file>